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y="13716000" cx="2437765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 Black"/>
      <p:bold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Amatic SC"/>
      <p:regular r:id="rId38"/>
      <p:bold r:id="rId39"/>
    </p:embeddedFont>
    <p:embeddedFont>
      <p:font typeface="Inconsolata"/>
      <p:regular r:id="rId40"/>
      <p:bold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Lato Light"/>
      <p:regular r:id="rId46"/>
      <p:bold r:id="rId47"/>
      <p:italic r:id="rId48"/>
      <p:boldItalic r:id="rId49"/>
    </p:embeddedFont>
    <p:embeddedFont>
      <p:font typeface="Poppins Medium"/>
      <p:regular r:id="rId50"/>
      <p:bold r:id="rId51"/>
      <p:italic r:id="rId52"/>
      <p:boldItalic r:id="rId53"/>
    </p:embeddedFont>
    <p:embeddedFont>
      <p:font typeface="Roboto Light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72CBA8-AE87-4B01-AAC7-563793C598CA}">
  <a:tblStyle styleId="{C872CBA8-AE87-4B01-AAC7-563793C598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consolata-regular.fntdata"/><Relationship Id="rId42" Type="http://schemas.openxmlformats.org/officeDocument/2006/relationships/font" Target="fonts/Poppins-regular.fntdata"/><Relationship Id="rId41" Type="http://schemas.openxmlformats.org/officeDocument/2006/relationships/font" Target="fonts/Inconsolata-bold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LatoLight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LatoLight-italic.fntdata"/><Relationship Id="rId47" Type="http://schemas.openxmlformats.org/officeDocument/2006/relationships/font" Target="fonts/LatoLight-bold.fntdata"/><Relationship Id="rId49" Type="http://schemas.openxmlformats.org/officeDocument/2006/relationships/font" Target="fonts/Lato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AmaticSC-bold.fntdata"/><Relationship Id="rId38" Type="http://schemas.openxmlformats.org/officeDocument/2006/relationships/font" Target="fonts/AmaticSC-regular.fnt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4.xml"/><Relationship Id="rId60" Type="http://schemas.openxmlformats.org/officeDocument/2006/relationships/font" Target="fonts/HelveticaNeue-italic.fntdata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Black-bold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Black-boldItalic.fntdata"/><Relationship Id="rId51" Type="http://schemas.openxmlformats.org/officeDocument/2006/relationships/font" Target="fonts/PoppinsMedium-bold.fntdata"/><Relationship Id="rId50" Type="http://schemas.openxmlformats.org/officeDocument/2006/relationships/font" Target="fonts/PoppinsMedium-regular.fntdata"/><Relationship Id="rId53" Type="http://schemas.openxmlformats.org/officeDocument/2006/relationships/font" Target="fonts/PoppinsMedium-boldItalic.fntdata"/><Relationship Id="rId52" Type="http://schemas.openxmlformats.org/officeDocument/2006/relationships/font" Target="fonts/PoppinsMedium-italic.fntdata"/><Relationship Id="rId11" Type="http://schemas.openxmlformats.org/officeDocument/2006/relationships/slide" Target="slides/slide2.xml"/><Relationship Id="rId55" Type="http://schemas.openxmlformats.org/officeDocument/2006/relationships/font" Target="fonts/RobotoLight-bold.fntdata"/><Relationship Id="rId10" Type="http://schemas.openxmlformats.org/officeDocument/2006/relationships/slide" Target="slides/slide1.xml"/><Relationship Id="rId54" Type="http://schemas.openxmlformats.org/officeDocument/2006/relationships/font" Target="fonts/RobotoLight-regular.fntdata"/><Relationship Id="rId13" Type="http://schemas.openxmlformats.org/officeDocument/2006/relationships/slide" Target="slides/slide4.xml"/><Relationship Id="rId57" Type="http://schemas.openxmlformats.org/officeDocument/2006/relationships/font" Target="fonts/RobotoLight-boldItalic.fntdata"/><Relationship Id="rId12" Type="http://schemas.openxmlformats.org/officeDocument/2006/relationships/slide" Target="slides/slide3.xml"/><Relationship Id="rId56" Type="http://schemas.openxmlformats.org/officeDocument/2006/relationships/font" Target="fonts/RobotoLight-italic.fntdata"/><Relationship Id="rId15" Type="http://schemas.openxmlformats.org/officeDocument/2006/relationships/slide" Target="slides/slide6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5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883d690_0_2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883d6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Relationship Id="rId3" Type="http://schemas.openxmlformats.org/officeDocument/2006/relationships/image" Target="../media/image127.png"/><Relationship Id="rId4" Type="http://schemas.openxmlformats.org/officeDocument/2006/relationships/image" Target="../media/image13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0.png"/><Relationship Id="rId3" Type="http://schemas.openxmlformats.org/officeDocument/2006/relationships/image" Target="../media/image129.png"/><Relationship Id="rId4" Type="http://schemas.openxmlformats.org/officeDocument/2006/relationships/image" Target="../media/image128.png"/><Relationship Id="rId5" Type="http://schemas.openxmlformats.org/officeDocument/2006/relationships/image" Target="../media/image13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37.png"/><Relationship Id="rId4" Type="http://schemas.openxmlformats.org/officeDocument/2006/relationships/image" Target="../media/image136.png"/><Relationship Id="rId5" Type="http://schemas.openxmlformats.org/officeDocument/2006/relationships/image" Target="../media/image14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3.png"/><Relationship Id="rId3" Type="http://schemas.openxmlformats.org/officeDocument/2006/relationships/image" Target="../media/image135.png"/><Relationship Id="rId4" Type="http://schemas.openxmlformats.org/officeDocument/2006/relationships/image" Target="../media/image142.png"/><Relationship Id="rId5" Type="http://schemas.openxmlformats.org/officeDocument/2006/relationships/image" Target="../media/image141.png"/><Relationship Id="rId6" Type="http://schemas.openxmlformats.org/officeDocument/2006/relationships/image" Target="../media/image13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2.png"/><Relationship Id="rId5" Type="http://schemas.openxmlformats.org/officeDocument/2006/relationships/image" Target="../media/image147.png"/><Relationship Id="rId6" Type="http://schemas.openxmlformats.org/officeDocument/2006/relationships/image" Target="../media/image13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49.png"/><Relationship Id="rId4" Type="http://schemas.openxmlformats.org/officeDocument/2006/relationships/image" Target="../media/image153.png"/><Relationship Id="rId5" Type="http://schemas.openxmlformats.org/officeDocument/2006/relationships/image" Target="../media/image14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2.png"/><Relationship Id="rId3" Type="http://schemas.openxmlformats.org/officeDocument/2006/relationships/image" Target="../media/image151.png"/><Relationship Id="rId4" Type="http://schemas.openxmlformats.org/officeDocument/2006/relationships/image" Target="../media/image158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3.png"/><Relationship Id="rId3" Type="http://schemas.openxmlformats.org/officeDocument/2006/relationships/image" Target="../media/image150.png"/><Relationship Id="rId4" Type="http://schemas.openxmlformats.org/officeDocument/2006/relationships/image" Target="../media/image164.png"/><Relationship Id="rId5" Type="http://schemas.openxmlformats.org/officeDocument/2006/relationships/image" Target="../media/image16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0.png"/><Relationship Id="rId3" Type="http://schemas.openxmlformats.org/officeDocument/2006/relationships/image" Target="../media/image165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69.png"/><Relationship Id="rId7" Type="http://schemas.openxmlformats.org/officeDocument/2006/relationships/image" Target="../media/image16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8.png"/><Relationship Id="rId3" Type="http://schemas.openxmlformats.org/officeDocument/2006/relationships/image" Target="../media/image166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67.png"/><Relationship Id="rId7" Type="http://schemas.openxmlformats.org/officeDocument/2006/relationships/image" Target="../media/image174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3.png"/><Relationship Id="rId3" Type="http://schemas.openxmlformats.org/officeDocument/2006/relationships/image" Target="../media/image186.png"/><Relationship Id="rId4" Type="http://schemas.openxmlformats.org/officeDocument/2006/relationships/image" Target="../media/image182.png"/><Relationship Id="rId5" Type="http://schemas.openxmlformats.org/officeDocument/2006/relationships/image" Target="../media/image176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8.png"/><Relationship Id="rId3" Type="http://schemas.openxmlformats.org/officeDocument/2006/relationships/image" Target="../media/image175.png"/><Relationship Id="rId4" Type="http://schemas.openxmlformats.org/officeDocument/2006/relationships/image" Target="../media/image181.png"/><Relationship Id="rId5" Type="http://schemas.openxmlformats.org/officeDocument/2006/relationships/image" Target="../media/image177.png"/><Relationship Id="rId6" Type="http://schemas.openxmlformats.org/officeDocument/2006/relationships/image" Target="../media/image179.png"/><Relationship Id="rId7" Type="http://schemas.openxmlformats.org/officeDocument/2006/relationships/image" Target="../media/image183.png"/><Relationship Id="rId8" Type="http://schemas.openxmlformats.org/officeDocument/2006/relationships/image" Target="../media/image187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5.png"/><Relationship Id="rId3" Type="http://schemas.openxmlformats.org/officeDocument/2006/relationships/image" Target="../media/image185.png"/><Relationship Id="rId4" Type="http://schemas.openxmlformats.org/officeDocument/2006/relationships/image" Target="../media/image184.png"/><Relationship Id="rId5" Type="http://schemas.openxmlformats.org/officeDocument/2006/relationships/image" Target="../media/image192.png"/><Relationship Id="rId6" Type="http://schemas.openxmlformats.org/officeDocument/2006/relationships/image" Target="../media/image191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3.png"/><Relationship Id="rId3" Type="http://schemas.openxmlformats.org/officeDocument/2006/relationships/image" Target="../media/image188.png"/><Relationship Id="rId4" Type="http://schemas.openxmlformats.org/officeDocument/2006/relationships/image" Target="../media/image190.png"/><Relationship Id="rId5" Type="http://schemas.openxmlformats.org/officeDocument/2006/relationships/image" Target="../media/image202.png"/><Relationship Id="rId6" Type="http://schemas.openxmlformats.org/officeDocument/2006/relationships/image" Target="../media/image189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3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4.png"/><Relationship Id="rId3" Type="http://schemas.openxmlformats.org/officeDocument/2006/relationships/image" Target="../media/image203.png"/><Relationship Id="rId4" Type="http://schemas.openxmlformats.org/officeDocument/2006/relationships/image" Target="../media/image196.png"/><Relationship Id="rId9" Type="http://schemas.openxmlformats.org/officeDocument/2006/relationships/image" Target="../media/image205.png"/><Relationship Id="rId5" Type="http://schemas.openxmlformats.org/officeDocument/2006/relationships/image" Target="../media/image201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7.png"/><Relationship Id="rId3" Type="http://schemas.openxmlformats.org/officeDocument/2006/relationships/image" Target="../media/image206.png"/><Relationship Id="rId4" Type="http://schemas.openxmlformats.org/officeDocument/2006/relationships/image" Target="../media/image213.png"/><Relationship Id="rId9" Type="http://schemas.openxmlformats.org/officeDocument/2006/relationships/image" Target="../media/image212.png"/><Relationship Id="rId5" Type="http://schemas.openxmlformats.org/officeDocument/2006/relationships/image" Target="../media/image211.png"/><Relationship Id="rId6" Type="http://schemas.openxmlformats.org/officeDocument/2006/relationships/image" Target="../media/image210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4.png"/><Relationship Id="rId3" Type="http://schemas.openxmlformats.org/officeDocument/2006/relationships/image" Target="../media/image215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8.png"/><Relationship Id="rId3" Type="http://schemas.openxmlformats.org/officeDocument/2006/relationships/image" Target="../media/image214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Relationship Id="rId7" Type="http://schemas.openxmlformats.org/officeDocument/2006/relationships/image" Target="../media/image74.png"/><Relationship Id="rId8" Type="http://schemas.openxmlformats.org/officeDocument/2006/relationships/image" Target="../media/image7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0.png"/><Relationship Id="rId4" Type="http://schemas.openxmlformats.org/officeDocument/2006/relationships/image" Target="../media/image85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76.png"/><Relationship Id="rId8" Type="http://schemas.openxmlformats.org/officeDocument/2006/relationships/image" Target="../media/image7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9.png"/><Relationship Id="rId6" Type="http://schemas.openxmlformats.org/officeDocument/2006/relationships/image" Target="../media/image8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7.png"/><Relationship Id="rId5" Type="http://schemas.openxmlformats.org/officeDocument/2006/relationships/image" Target="../media/image81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5" Type="http://schemas.openxmlformats.org/officeDocument/2006/relationships/image" Target="../media/image93.png"/><Relationship Id="rId6" Type="http://schemas.openxmlformats.org/officeDocument/2006/relationships/image" Target="../media/image100.png"/><Relationship Id="rId7" Type="http://schemas.openxmlformats.org/officeDocument/2006/relationships/image" Target="../media/image103.png"/><Relationship Id="rId8" Type="http://schemas.openxmlformats.org/officeDocument/2006/relationships/image" Target="../media/image9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0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Relationship Id="rId3" Type="http://schemas.openxmlformats.org/officeDocument/2006/relationships/image" Target="../media/image110.png"/><Relationship Id="rId4" Type="http://schemas.openxmlformats.org/officeDocument/2006/relationships/image" Target="../media/image13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Relationship Id="rId3" Type="http://schemas.openxmlformats.org/officeDocument/2006/relationships/image" Target="../media/image110.png"/><Relationship Id="rId4" Type="http://schemas.openxmlformats.org/officeDocument/2006/relationships/image" Target="../media/image13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Relationship Id="rId3" Type="http://schemas.openxmlformats.org/officeDocument/2006/relationships/image" Target="../media/image110.png"/><Relationship Id="rId4" Type="http://schemas.openxmlformats.org/officeDocument/2006/relationships/image" Target="../media/image15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Relationship Id="rId3" Type="http://schemas.openxmlformats.org/officeDocument/2006/relationships/image" Target="../media/image110.png"/><Relationship Id="rId4" Type="http://schemas.openxmlformats.org/officeDocument/2006/relationships/image" Target="../media/image16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Relationship Id="rId3" Type="http://schemas.openxmlformats.org/officeDocument/2006/relationships/image" Target="../media/image15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0.png"/><Relationship Id="rId3" Type="http://schemas.openxmlformats.org/officeDocument/2006/relationships/image" Target="../media/image15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0.png"/><Relationship Id="rId3" Type="http://schemas.openxmlformats.org/officeDocument/2006/relationships/image" Target="../media/image116.png"/><Relationship Id="rId4" Type="http://schemas.openxmlformats.org/officeDocument/2006/relationships/image" Target="../media/image12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0.png"/><Relationship Id="rId3" Type="http://schemas.openxmlformats.org/officeDocument/2006/relationships/image" Target="../media/image116.png"/><Relationship Id="rId4" Type="http://schemas.openxmlformats.org/officeDocument/2006/relationships/image" Target="../media/image18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0.png"/><Relationship Id="rId3" Type="http://schemas.openxmlformats.org/officeDocument/2006/relationships/image" Target="../media/image123.png"/><Relationship Id="rId4" Type="http://schemas.openxmlformats.org/officeDocument/2006/relationships/image" Target="../media/image11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5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4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7" name="Google Shape;2327;p13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[Name of Vulnerability 3]</a:t>
            </a:r>
            <a:endParaRPr/>
          </a:p>
        </p:txBody>
      </p:sp>
      <p:sp>
        <p:nvSpPr>
          <p:cNvPr id="2399" name="Google Shape;2399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0" name="Google Shape;2400;p14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E.g., which tool (Nmap, etc.) or technique (XSS, etc.)?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E.g., did it grant you a user shell, root access, etc.?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Include a screenshot or command output illustrating the exploit.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07" name="Google Shape;2407;p146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8" name="Google Shape;2408;p146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</a:t>
            </a:r>
            <a:r>
              <a:rPr lang="en-US"/>
              <a:t>[Name of Vulnerability 1]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5" name="Google Shape;2415;p14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If possible, include a screenshot of your stealth technique.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</a:t>
            </a:r>
            <a:r>
              <a:rPr lang="en-US"/>
              <a:t> of </a:t>
            </a:r>
            <a:r>
              <a:rPr lang="en-US"/>
              <a:t>[Name of Vulnerability 2]</a:t>
            </a:r>
            <a:endParaRPr/>
          </a:p>
        </p:txBody>
      </p:sp>
      <p:sp>
        <p:nvSpPr>
          <p:cNvPr id="2421" name="Google Shape;2421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2" name="Google Shape;2422;p14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</a:t>
            </a:r>
            <a:r>
              <a:rPr lang="en-US" sz="4400">
                <a:solidFill>
                  <a:schemeClr val="dk1"/>
                </a:solidFill>
              </a:rPr>
              <a:t>lerts detect this exploit?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</a:t>
            </a:r>
            <a:r>
              <a:rPr lang="en-US" sz="4400">
                <a:solidFill>
                  <a:schemeClr val="dk1"/>
                </a:solidFill>
              </a:rPr>
              <a:t>resholds do they fire at?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If possible, include a screenshot of your stealth technique.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</a:t>
            </a:r>
            <a:r>
              <a:rPr lang="en-US"/>
              <a:t> [</a:t>
            </a:r>
            <a:r>
              <a:rPr lang="en-US"/>
              <a:t>Name of Vulnerability 3]</a:t>
            </a:r>
            <a:endParaRPr/>
          </a:p>
        </p:txBody>
      </p:sp>
      <p:sp>
        <p:nvSpPr>
          <p:cNvPr id="2428" name="Google Shape;2428;p1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9" name="Google Shape;2429;p14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If possible, include a screenshot of your stealth technique.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6" name="Google Shape;2336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3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2339" name="Google Shape;2339;p13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Methods Used to </a:t>
            </a:r>
            <a:r>
              <a:rPr b="1" lang="en-US"/>
              <a:t>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6" name="Google Shape;2346;p13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4800"/>
              <a:t>[Insert Here]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39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2361" name="Google Shape;2361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2" name="Google Shape;2362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{C872CBA8-AE87-4B01-AAC7-563793C598CA}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69" name="Google Shape;2369;p1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0" name="Google Shape;2370;p14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2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71" name="Google Shape;2371;p141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{C872CBA8-AE87-4B01-AAC7-563793C598CA}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78" name="Google Shape;2378;p142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9" name="Google Shape;2379;p142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[Name of Vulnerability 1]</a:t>
            </a:r>
            <a:endParaRPr/>
          </a:p>
        </p:txBody>
      </p:sp>
      <p:sp>
        <p:nvSpPr>
          <p:cNvPr id="2385" name="Google Shape;2385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6" name="Google Shape;2386;p14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E.g., which tool (Nmap, etc.) or technique (XSS, etc.)?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E.g., did it grant you a user shell, root access, etc.?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Include a screenshot or command output illustrating the exploit.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[Name of Vulnerability 2]</a:t>
            </a:r>
            <a:endParaRPr/>
          </a:p>
        </p:txBody>
      </p:sp>
      <p:sp>
        <p:nvSpPr>
          <p:cNvPr id="2392" name="Google Shape;2392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3" name="Google Shape;2393;p14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E.g., which tool (Nmap, etc.) or technique (XSS, etc.)?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E.g., did it grant you a user shell, root access, etc.?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Include a screenshot or command output illustrating the exploit.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